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63" r:id="rId4"/>
    <p:sldId id="260" r:id="rId5"/>
    <p:sldId id="262" r:id="rId6"/>
    <p:sldId id="268" r:id="rId7"/>
    <p:sldId id="270" r:id="rId8"/>
    <p:sldId id="265" r:id="rId9"/>
    <p:sldId id="271" r:id="rId10"/>
    <p:sldId id="269" r:id="rId11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8BDCC254-569E-4A07-8FD9-A711D20C6E74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EC7EEB44-11CC-46B6-9387-161078DD014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5267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7EEB44-11CC-46B6-9387-161078DD014B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1939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B457-81DD-9919-5A55-30CE251F8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683AA9-52EE-4758-3D8B-0836141D1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31119-C42D-E574-63C8-10FBD0CAD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B5AD0-FE61-AD7E-3E1A-A31415894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CC6A1-4537-21DA-8239-456CDCF68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32684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54DB5-7306-6E0A-58DD-E5F7C66AE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AF4540-8258-25F1-4825-97A07589EA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9BC07-FA2B-8F18-1633-4F3FFF2CE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D85EF-7B6C-F6E3-C7EE-DE3C7009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A7B85-5594-4485-46B2-54BDD066F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18492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E76DE1-B033-6B60-DD28-20CF140E3E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C93E72-4750-6714-4DE1-54FE603089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B9011-C394-B4CE-5B9E-B42F9EF28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7F62A-B672-8726-319C-D56F1A87D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4952F-C67A-9D47-564B-52E5E237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40788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EF9DF-47AB-0F77-3D02-D46FA987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54086-B495-82B5-1F4D-08873FF63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F7FC1-1BB9-424E-6DFE-0AEBAC00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7B832-6115-919D-53F7-17C25BDE7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5F5BE-E13E-FCA5-572E-50D211465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66661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AB936-FA6B-B91B-552E-59BE17428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6C7CE-6D1A-1A47-D468-016B1034D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7269F-9526-8C56-9097-911B7DC7B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32D7C-8EBE-7428-63C6-50E9A6A28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5E7A4-D6AE-0862-0F96-96CB3F6C6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57411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D632D-5FF8-A912-AA7F-140D43C58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315D8-DD29-395D-2460-7BAAE34454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6E1A8B-26BF-130C-A079-4E52FBCDB5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C66050-ADDC-6BD3-1773-621591646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9EB3B7-996D-4947-C416-00AF1AFE5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C242A-EB21-2C79-30B6-734C501D6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5495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C704-4F45-86C6-18D9-71434F619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B8332-F6F7-3464-A886-6DB3BFF4F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A6D38-73A6-35DC-5FFC-134C1C07D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3A061C-B572-922C-D033-935D3E800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5582DD-D855-4D99-3445-0783A490FE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049B1C-EA14-D3DF-5443-450D379FD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37EBF-1C8B-2AB8-EAF9-78508B41B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11B83C-609F-9A1C-3DB1-26F8B094D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35425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1C061-9C3B-347C-4C5B-46155A228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CA1775-BA56-3C82-AA02-66F12F6F7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BF2A53-4D52-3E78-3102-43E961D7A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CF3C7-E0A0-2903-A1A6-D246EEAD3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9998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605765-CE4F-7193-740C-DADFB6FF3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92AE92-B2F5-3C42-9B69-E974581D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585257-026B-3F1F-2C21-611AB234D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049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2384B-F67C-5BDD-F607-89B64026C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E5876-89B3-E0D9-4C11-629101E72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5368C5-9D99-F4AF-1EEE-44D7D72627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0B7A0-EFAC-B33D-9DDF-04E0A0FF3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3D13B2-4BCD-7AE2-FC6F-7D987050C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F7AA1-A11A-2A6D-9014-94ACB5DEC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54071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08E6-2CF6-E3E6-2978-A70985840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DADE41-7B08-7FF8-ED04-3A688ADA10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7BE2C1-9A8D-515E-7FD0-D5653AF18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610EC-B3CA-4181-BC9D-EA3649C1A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846C28-FE8D-F9E9-2FF3-E302BCA9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76F29-D7E3-6F42-E801-95CD95288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15243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4FB8B2-1847-0266-222E-DAA37788C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06135C-C772-8E8E-955C-E00AB5A9E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D9478-75D4-D6FE-AF06-5B7733E67C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864A12-BB44-4251-89CD-127620D9E43F}" type="datetimeFigureOut">
              <a:rPr lang="he-IL" smtClean="0"/>
              <a:t>י"ט/שבט/תשפ"ו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5405B-117E-5AC0-8FCB-74188289D6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783CB-BD16-1E04-4E77-8B85B3A08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FE7318-FD4D-4D5E-9C9E-B7EE3A95059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11374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767BB-CC20-47AF-11F3-2ECB3E7BD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707" y="337509"/>
            <a:ext cx="10515600" cy="1325563"/>
          </a:xfrm>
        </p:spPr>
        <p:txBody>
          <a:bodyPr/>
          <a:lstStyle/>
          <a:p>
            <a:pPr algn="ctr"/>
            <a:r>
              <a:rPr lang="he-IL" b="0" i="0" dirty="0">
                <a:solidFill>
                  <a:srgbClr val="FFFFFF"/>
                </a:solidFill>
                <a:effectLst/>
                <a:latin typeface="Google Sans Flex"/>
              </a:rPr>
              <a:t>הגג</a:t>
            </a:r>
            <a:r>
              <a:rPr lang="he-IL" b="1" dirty="0"/>
              <a:t>מבוא לעיבוד וניתוח תמונה</a:t>
            </a:r>
            <a:br>
              <a:rPr lang="he-IL" b="1" dirty="0"/>
            </a:b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F9965-6F86-8A2A-1775-CE17CF1C9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1" y="1506371"/>
            <a:ext cx="12080358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e-IL" sz="4400" b="0" i="0" dirty="0">
                <a:effectLst/>
                <a:latin typeface="Google Sans Flex"/>
              </a:rPr>
              <a:t>חישוב קצב התאדות של טיפה </a:t>
            </a:r>
          </a:p>
          <a:p>
            <a:pPr marL="0" indent="0" algn="ctr">
              <a:buNone/>
            </a:pPr>
            <a:r>
              <a:rPr lang="he-IL" sz="2400" dirty="0">
                <a:latin typeface="Google Sans Flex"/>
              </a:rPr>
              <a:t>אבישג שוורץ</a:t>
            </a:r>
          </a:p>
          <a:p>
            <a:pPr marL="0" indent="0" algn="ctr">
              <a:buNone/>
            </a:pPr>
            <a:r>
              <a:rPr lang="he-IL" sz="2400" dirty="0">
                <a:latin typeface="Google Sans Flex"/>
              </a:rPr>
              <a:t>אורי אפשטיין</a:t>
            </a:r>
            <a:endParaRPr lang="he-IL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9EEA76-7612-F2D2-3B1D-4B9E99324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95157"/>
            <a:ext cx="12192000" cy="356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33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B27C5-C34A-0BD9-4DD8-CF14EFD59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המשך עתידי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1FC67-4476-53AD-C07D-D4F258DBE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he-IL" dirty="0"/>
              <a:t>לזהות יחס פיקסל-מ"מ.</a:t>
            </a:r>
          </a:p>
          <a:p>
            <a:pPr algn="r" rtl="1"/>
            <a:r>
              <a:rPr lang="he-IL" dirty="0"/>
              <a:t>להתאים קשת של הטיפה. </a:t>
            </a:r>
            <a:endParaRPr lang="en-US" dirty="0"/>
          </a:p>
          <a:p>
            <a:pPr algn="r" rtl="1"/>
            <a:r>
              <a:rPr lang="he-IL" dirty="0"/>
              <a:t>חישוב נפח בפרוסות.</a:t>
            </a:r>
          </a:p>
          <a:p>
            <a:pPr algn="r" rtl="1"/>
            <a:r>
              <a:rPr lang="he-IL" dirty="0"/>
              <a:t>לזהות עלה- משטח מורכב יותר לזיהוי.</a:t>
            </a:r>
          </a:p>
          <a:p>
            <a:pPr algn="r" rtl="1"/>
            <a:r>
              <a:rPr lang="he-IL" dirty="0"/>
              <a:t>השתקפות בזכוכית.</a:t>
            </a:r>
          </a:p>
          <a:p>
            <a:pPr algn="r" rtl="1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23200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750A8-18F1-3583-19F5-366F0EA17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מבוא</a:t>
            </a:r>
          </a:p>
        </p:txBody>
      </p:sp>
      <p:pic>
        <p:nvPicPr>
          <p:cNvPr id="1026" name="Picture 2" descr="MSE PRO Standard Contact Angle Meter/Goniometer | MSE ...">
            <a:extLst>
              <a:ext uri="{FF2B5EF4-FFF2-40B4-BE49-F238E27FC236}">
                <a16:creationId xmlns:a16="http://schemas.microsoft.com/office/drawing/2014/main" id="{34AD1AE9-DC64-00BA-E0FE-3546DC54EA6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8" r="15107"/>
          <a:stretch>
            <a:fillRect/>
          </a:stretch>
        </p:blipFill>
        <p:spPr bwMode="auto">
          <a:xfrm>
            <a:off x="838200" y="2466385"/>
            <a:ext cx="3831399" cy="4148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A5DB2B-79E5-D8C6-F445-D2CBA15BE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0271" y="1817885"/>
            <a:ext cx="5541729" cy="1297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03769FB-1176-13B7-6F74-D6F4E4F53B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839" r="5847"/>
          <a:stretch>
            <a:fillRect/>
          </a:stretch>
        </p:blipFill>
        <p:spPr>
          <a:xfrm>
            <a:off x="6784258" y="3044237"/>
            <a:ext cx="5407742" cy="381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772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E9630-4823-5555-F3F0-3D5D564CA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שאלת המחקר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EE1FE-115D-D5F2-5BB1-89C3C1A27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849" y="1804359"/>
            <a:ext cx="11474302" cy="4351338"/>
          </a:xfrm>
        </p:spPr>
        <p:txBody>
          <a:bodyPr/>
          <a:lstStyle/>
          <a:p>
            <a:pPr marL="0" indent="0" algn="ctr">
              <a:buNone/>
            </a:pPr>
            <a:r>
              <a:rPr lang="he-IL" dirty="0"/>
              <a:t>איך המשטח עליו יושבת הטיפה והרכב הטיפה משפיעים על קצב ההתאדות.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2AA5F2-2F77-727F-8DB3-7E1E9B287A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109" t="-21606" r="1109" b="17084"/>
          <a:stretch>
            <a:fillRect/>
          </a:stretch>
        </p:blipFill>
        <p:spPr>
          <a:xfrm>
            <a:off x="1425677" y="1528412"/>
            <a:ext cx="9340645" cy="532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1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final_video_dramatic">
            <a:hlinkClick r:id="" action="ppaction://media"/>
            <a:extLst>
              <a:ext uri="{FF2B5EF4-FFF2-40B4-BE49-F238E27FC236}">
                <a16:creationId xmlns:a16="http://schemas.microsoft.com/office/drawing/2014/main" id="{36974F77-2A3C-A70B-775B-CDA4EC1BA32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8827" y="275100"/>
            <a:ext cx="10005237" cy="6582900"/>
          </a:xfrm>
        </p:spPr>
      </p:pic>
    </p:spTree>
    <p:extLst>
      <p:ext uri="{BB962C8B-B14F-4D97-AF65-F5344CB8AC3E}">
        <p14:creationId xmlns:p14="http://schemas.microsoft.com/office/powerpoint/2010/main" val="2273377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E9E9A-56F9-05A6-1A8C-7E8863969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he-IL" dirty="0"/>
              <a:t>חישוב נפח ע"פ המכשיר</a:t>
            </a:r>
            <a:endParaRPr lang="he-IL" dirty="0">
              <a:highlight>
                <a:srgbClr val="FFFF00"/>
              </a:highlight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0DF2998-A540-5B11-AC53-0D6D8AF52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3818"/>
            <a:ext cx="12192000" cy="504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361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B8C74-E72B-74B0-6467-5CFA8FBBC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381" y="18255"/>
            <a:ext cx="10515600" cy="1325563"/>
          </a:xfrm>
        </p:spPr>
        <p:txBody>
          <a:bodyPr/>
          <a:lstStyle/>
          <a:p>
            <a:pPr algn="ctr"/>
            <a:r>
              <a:rPr lang="he-IL" dirty="0"/>
              <a:t>סכמת עיבוד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ACC2B-C3B4-BED0-8E6B-14236A58F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A308BA-F52D-3DC1-967E-F79ABE9B4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9" y="1339056"/>
            <a:ext cx="9753600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5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285F268-9BF7-44BA-82EF-12EAA6986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19" y="3405938"/>
            <a:ext cx="7523728" cy="173766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DB84C3-9D7E-1817-A3AB-56582D98C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זיהוי טיפ + גודל פיקסל במ"מ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F8C4EE-B94F-BA29-5116-E9AE5648C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078" y="2824314"/>
            <a:ext cx="4237703" cy="290091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D31566D-624A-334A-0695-1B845EBA8613}"/>
              </a:ext>
            </a:extLst>
          </p:cNvPr>
          <p:cNvCxnSpPr>
            <a:cxnSpLocks/>
          </p:cNvCxnSpPr>
          <p:nvPr/>
        </p:nvCxnSpPr>
        <p:spPr>
          <a:xfrm flipH="1">
            <a:off x="5702710" y="3083442"/>
            <a:ext cx="3643309" cy="133124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8156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3BBA0-2E2D-E0AF-9B49-65D54886A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he-IL" dirty="0"/>
              <a:t>זיהוי טיפה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85F080-5532-3752-A4CF-967BEF1BA6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07" y="170391"/>
            <a:ext cx="4438956" cy="668760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3120A0-E962-7119-C37E-DB5F10E77F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3" r="-1"/>
          <a:stretch>
            <a:fillRect/>
          </a:stretch>
        </p:blipFill>
        <p:spPr>
          <a:xfrm>
            <a:off x="7978461" y="83857"/>
            <a:ext cx="3127383" cy="686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13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C9AA4-BFD6-899B-52AE-5F0DAF39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7817"/>
            <a:ext cx="10515600" cy="1325563"/>
          </a:xfrm>
        </p:spPr>
        <p:txBody>
          <a:bodyPr/>
          <a:lstStyle/>
          <a:p>
            <a:pPr algn="ctr"/>
            <a:r>
              <a:rPr lang="he-IL" dirty="0"/>
              <a:t>תוצאות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07A4F4E-25AC-7DE0-C690-8C1B45384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0427DFD-4642-6716-8666-39501D9008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637"/>
          <a:stretch>
            <a:fillRect/>
          </a:stretch>
        </p:blipFill>
        <p:spPr>
          <a:xfrm>
            <a:off x="540502" y="1137684"/>
            <a:ext cx="11110996" cy="572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687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</TotalTime>
  <Words>70</Words>
  <Application>Microsoft Office PowerPoint</Application>
  <PresentationFormat>Widescreen</PresentationFormat>
  <Paragraphs>19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Google Sans Flex</vt:lpstr>
      <vt:lpstr>Office Theme</vt:lpstr>
      <vt:lpstr>הגגמבוא לעיבוד וניתוח תמונה </vt:lpstr>
      <vt:lpstr>מבוא</vt:lpstr>
      <vt:lpstr>שאלת המחקר</vt:lpstr>
      <vt:lpstr>PowerPoint Presentation</vt:lpstr>
      <vt:lpstr>חישוב נפח ע"פ המכשיר</vt:lpstr>
      <vt:lpstr>סכמת עיבוד </vt:lpstr>
      <vt:lpstr>זיהוי טיפ + גודל פיקסל במ"מ</vt:lpstr>
      <vt:lpstr>זיהוי טיפה </vt:lpstr>
      <vt:lpstr>תוצאות</vt:lpstr>
      <vt:lpstr>המשך עתידי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אורי אפשטיין</dc:creator>
  <cp:lastModifiedBy>אורי אפשטיין</cp:lastModifiedBy>
  <cp:revision>74</cp:revision>
  <dcterms:created xsi:type="dcterms:W3CDTF">2026-01-20T09:06:14Z</dcterms:created>
  <dcterms:modified xsi:type="dcterms:W3CDTF">2026-02-06T09:32:33Z</dcterms:modified>
</cp:coreProperties>
</file>

<file path=docProps/thumbnail.jpeg>
</file>